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81" r:id="rId3"/>
    <p:sldId id="275" r:id="rId4"/>
    <p:sldId id="311" r:id="rId5"/>
    <p:sldId id="459" r:id="rId6"/>
    <p:sldId id="462" r:id="rId7"/>
    <p:sldId id="434" r:id="rId8"/>
    <p:sldId id="466" r:id="rId9"/>
    <p:sldId id="464" r:id="rId10"/>
    <p:sldId id="463" r:id="rId11"/>
    <p:sldId id="465" r:id="rId12"/>
    <p:sldId id="467" r:id="rId13"/>
    <p:sldId id="460" r:id="rId14"/>
    <p:sldId id="44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9669B-594E-4674-9DDE-582EEF38EB50}" v="12" dt="2024-05-02T11:18:46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3" autoAdjust="0"/>
    <p:restoredTop sz="94660" autoAdjust="0"/>
  </p:normalViewPr>
  <p:slideViewPr>
    <p:cSldViewPr snapToGrid="0" showGuides="1">
      <p:cViewPr varScale="1">
        <p:scale>
          <a:sx n="77" d="100"/>
          <a:sy n="77" d="100"/>
        </p:scale>
        <p:origin x="500" y="5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Vojancová" userId="ab855efa0f67d804" providerId="LiveId" clId="{3B99669B-594E-4674-9DDE-582EEF38EB50}"/>
    <pc:docChg chg="modSld">
      <pc:chgData name="Linda Vojancová" userId="ab855efa0f67d804" providerId="LiveId" clId="{3B99669B-594E-4674-9DDE-582EEF38EB50}" dt="2024-05-02T11:18:46.380" v="59"/>
      <pc:docMkLst>
        <pc:docMk/>
      </pc:docMkLst>
      <pc:sldChg chg="addSp delSp modSp mod">
        <pc:chgData name="Linda Vojancová" userId="ab855efa0f67d804" providerId="LiveId" clId="{3B99669B-594E-4674-9DDE-582EEF38EB50}" dt="2024-05-02T11:17:53.495" v="18"/>
        <pc:sldMkLst>
          <pc:docMk/>
          <pc:sldMk cId="1614636724" sldId="275"/>
        </pc:sldMkLst>
        <pc:spChg chg="del mod">
          <ac:chgData name="Linda Vojancová" userId="ab855efa0f67d804" providerId="LiveId" clId="{3B99669B-594E-4674-9DDE-582EEF38EB50}" dt="2024-05-02T11:17:53.495" v="18"/>
          <ac:spMkLst>
            <pc:docMk/>
            <pc:sldMk cId="1614636724" sldId="275"/>
            <ac:spMk id="3" creationId="{1B0A2BA4-F1E1-6DBE-350A-2023F852A5A9}"/>
          </ac:spMkLst>
        </pc:spChg>
        <pc:spChg chg="add mod">
          <ac:chgData name="Linda Vojancová" userId="ab855efa0f67d804" providerId="LiveId" clId="{3B99669B-594E-4674-9DDE-582EEF38EB50}" dt="2024-05-02T11:17:52.129" v="16"/>
          <ac:spMkLst>
            <pc:docMk/>
            <pc:sldMk cId="1614636724" sldId="275"/>
            <ac:spMk id="4" creationId="{22B9598F-CC48-7926-1009-FC45D7FFB33D}"/>
          </ac:spMkLst>
        </pc:spChg>
      </pc:sldChg>
      <pc:sldChg chg="modSp mod">
        <pc:chgData name="Linda Vojancová" userId="ab855efa0f67d804" providerId="LiveId" clId="{3B99669B-594E-4674-9DDE-582EEF38EB50}" dt="2024-05-02T11:17:39.297" v="14" actId="20577"/>
        <pc:sldMkLst>
          <pc:docMk/>
          <pc:sldMk cId="439154964" sldId="281"/>
        </pc:sldMkLst>
        <pc:spChg chg="mod">
          <ac:chgData name="Linda Vojancová" userId="ab855efa0f67d804" providerId="LiveId" clId="{3B99669B-594E-4674-9DDE-582EEF38EB50}" dt="2024-05-02T11:17:39.297" v="14" actId="20577"/>
          <ac:spMkLst>
            <pc:docMk/>
            <pc:sldMk cId="439154964" sldId="281"/>
            <ac:spMk id="3" creationId="{DF86DABF-1985-8BA1-27CB-C348D4FDAB26}"/>
          </ac:spMkLst>
        </pc:spChg>
      </pc:sldChg>
      <pc:sldChg chg="addSp delSp modSp mod">
        <pc:chgData name="Linda Vojancová" userId="ab855efa0f67d804" providerId="LiveId" clId="{3B99669B-594E-4674-9DDE-582EEF38EB50}" dt="2024-05-02T11:17:58.002" v="22"/>
        <pc:sldMkLst>
          <pc:docMk/>
          <pc:sldMk cId="2638455643" sldId="311"/>
        </pc:sldMkLst>
        <pc:spChg chg="del mod">
          <ac:chgData name="Linda Vojancová" userId="ab855efa0f67d804" providerId="LiveId" clId="{3B99669B-594E-4674-9DDE-582EEF38EB50}" dt="2024-05-02T11:17:58.002" v="22"/>
          <ac:spMkLst>
            <pc:docMk/>
            <pc:sldMk cId="2638455643" sldId="311"/>
            <ac:spMk id="4" creationId="{2185EEBB-550B-96CB-CB5D-306B32193EB3}"/>
          </ac:spMkLst>
        </pc:spChg>
        <pc:spChg chg="add mod">
          <ac:chgData name="Linda Vojancová" userId="ab855efa0f67d804" providerId="LiveId" clId="{3B99669B-594E-4674-9DDE-582EEF38EB50}" dt="2024-05-02T11:17:56.602" v="20"/>
          <ac:spMkLst>
            <pc:docMk/>
            <pc:sldMk cId="2638455643" sldId="311"/>
            <ac:spMk id="5" creationId="{687233D1-A064-3473-DAAC-568F70E67712}"/>
          </ac:spMkLst>
        </pc:spChg>
      </pc:sldChg>
      <pc:sldChg chg="addSp delSp modSp mod">
        <pc:chgData name="Linda Vojancová" userId="ab855efa0f67d804" providerId="LiveId" clId="{3B99669B-594E-4674-9DDE-582EEF38EB50}" dt="2024-05-02T11:18:12.887" v="33"/>
        <pc:sldMkLst>
          <pc:docMk/>
          <pc:sldMk cId="1083482215" sldId="434"/>
        </pc:sldMkLst>
        <pc:spChg chg="add mod">
          <ac:chgData name="Linda Vojancová" userId="ab855efa0f67d804" providerId="LiveId" clId="{3B99669B-594E-4674-9DDE-582EEF38EB50}" dt="2024-05-02T11:18:11.750" v="31"/>
          <ac:spMkLst>
            <pc:docMk/>
            <pc:sldMk cId="1083482215" sldId="434"/>
            <ac:spMk id="3" creationId="{6900D967-CE11-BD90-AA0F-DD3F78C7FF4E}"/>
          </ac:spMkLst>
        </pc:spChg>
        <pc:spChg chg="del mod">
          <ac:chgData name="Linda Vojancová" userId="ab855efa0f67d804" providerId="LiveId" clId="{3B99669B-594E-4674-9DDE-582EEF38EB50}" dt="2024-05-02T11:18:12.887" v="33"/>
          <ac:spMkLst>
            <pc:docMk/>
            <pc:sldMk cId="1083482215" sldId="434"/>
            <ac:spMk id="8" creationId="{4D181F68-33D8-F86D-16A4-EB2E8D0FEAED}"/>
          </ac:spMkLst>
        </pc:spChg>
      </pc:sldChg>
      <pc:sldChg chg="addSp modSp mod">
        <pc:chgData name="Linda Vojancová" userId="ab855efa0f67d804" providerId="LiveId" clId="{3B99669B-594E-4674-9DDE-582EEF38EB50}" dt="2024-05-02T11:18:46.380" v="59"/>
        <pc:sldMkLst>
          <pc:docMk/>
          <pc:sldMk cId="801071648" sldId="442"/>
        </pc:sldMkLst>
        <pc:spChg chg="add mod">
          <ac:chgData name="Linda Vojancová" userId="ab855efa0f67d804" providerId="LiveId" clId="{3B99669B-594E-4674-9DDE-582EEF38EB50}" dt="2024-05-02T11:18:46.380" v="59"/>
          <ac:spMkLst>
            <pc:docMk/>
            <pc:sldMk cId="801071648" sldId="442"/>
            <ac:spMk id="4" creationId="{8E9729AA-CB16-6C49-FCF2-DD5726150B6C}"/>
          </ac:spMkLst>
        </pc:spChg>
        <pc:spChg chg="mod">
          <ac:chgData name="Linda Vojancová" userId="ab855efa0f67d804" providerId="LiveId" clId="{3B99669B-594E-4674-9DDE-582EEF38EB50}" dt="2024-05-02T11:18:45.883" v="58" actId="20577"/>
          <ac:spMkLst>
            <pc:docMk/>
            <pc:sldMk cId="801071648" sldId="442"/>
            <ac:spMk id="5" creationId="{AECD107E-6063-5533-4BCA-D81DCE59386F}"/>
          </ac:spMkLst>
        </pc:spChg>
      </pc:sldChg>
      <pc:sldChg chg="addSp modSp mod">
        <pc:chgData name="Linda Vojancová" userId="ab855efa0f67d804" providerId="LiveId" clId="{3B99669B-594E-4674-9DDE-582EEF38EB50}" dt="2024-05-02T11:18:02.851" v="25"/>
        <pc:sldMkLst>
          <pc:docMk/>
          <pc:sldMk cId="2767147713" sldId="459"/>
        </pc:sldMkLst>
        <pc:spChg chg="add mod">
          <ac:chgData name="Linda Vojancová" userId="ab855efa0f67d804" providerId="LiveId" clId="{3B99669B-594E-4674-9DDE-582EEF38EB50}" dt="2024-05-02T11:18:02.851" v="25"/>
          <ac:spMkLst>
            <pc:docMk/>
            <pc:sldMk cId="2767147713" sldId="459"/>
            <ac:spMk id="3" creationId="{B7CB4E1C-1E75-15E6-7039-0C3A1DE669AC}"/>
          </ac:spMkLst>
        </pc:spChg>
        <pc:spChg chg="mod">
          <ac:chgData name="Linda Vojancová" userId="ab855efa0f67d804" providerId="LiveId" clId="{3B99669B-594E-4674-9DDE-582EEF38EB50}" dt="2024-05-02T11:18:02.171" v="24" actId="20577"/>
          <ac:spMkLst>
            <pc:docMk/>
            <pc:sldMk cId="2767147713" sldId="459"/>
            <ac:spMk id="8" creationId="{256B282C-8220-D50D-79A9-F45C7AC2770B}"/>
          </ac:spMkLst>
        </pc:spChg>
      </pc:sldChg>
      <pc:sldChg chg="addSp delSp modSp mod">
        <pc:chgData name="Linda Vojancová" userId="ab855efa0f67d804" providerId="LiveId" clId="{3B99669B-594E-4674-9DDE-582EEF38EB50}" dt="2024-05-02T11:18:43.704" v="57"/>
        <pc:sldMkLst>
          <pc:docMk/>
          <pc:sldMk cId="2260369602" sldId="460"/>
        </pc:sldMkLst>
        <pc:spChg chg="add mod">
          <ac:chgData name="Linda Vojancová" userId="ab855efa0f67d804" providerId="LiveId" clId="{3B99669B-594E-4674-9DDE-582EEF38EB50}" dt="2024-05-02T11:18:39.609" v="55"/>
          <ac:spMkLst>
            <pc:docMk/>
            <pc:sldMk cId="2260369602" sldId="460"/>
            <ac:spMk id="3" creationId="{619F261C-E8F8-FDDA-A16D-3A06F9237679}"/>
          </ac:spMkLst>
        </pc:spChg>
        <pc:spChg chg="del mod">
          <ac:chgData name="Linda Vojancová" userId="ab855efa0f67d804" providerId="LiveId" clId="{3B99669B-594E-4674-9DDE-582EEF38EB50}" dt="2024-05-02T11:18:43.704" v="57"/>
          <ac:spMkLst>
            <pc:docMk/>
            <pc:sldMk cId="2260369602" sldId="460"/>
            <ac:spMk id="11" creationId="{0D5F6A7D-BEC2-3A8D-A542-88CAABE3B886}"/>
          </ac:spMkLst>
        </pc:spChg>
      </pc:sldChg>
      <pc:sldChg chg="addSp delSp modSp mod">
        <pc:chgData name="Linda Vojancová" userId="ab855efa0f67d804" providerId="LiveId" clId="{3B99669B-594E-4674-9DDE-582EEF38EB50}" dt="2024-05-02T11:18:08.560" v="29"/>
        <pc:sldMkLst>
          <pc:docMk/>
          <pc:sldMk cId="1074616188" sldId="462"/>
        </pc:sldMkLst>
        <pc:spChg chg="add mod">
          <ac:chgData name="Linda Vojancová" userId="ab855efa0f67d804" providerId="LiveId" clId="{3B99669B-594E-4674-9DDE-582EEF38EB50}" dt="2024-05-02T11:18:07.208" v="27"/>
          <ac:spMkLst>
            <pc:docMk/>
            <pc:sldMk cId="1074616188" sldId="462"/>
            <ac:spMk id="3" creationId="{0090ECE5-284D-8B11-9194-27CDEDB4D5AF}"/>
          </ac:spMkLst>
        </pc:spChg>
        <pc:spChg chg="del mod">
          <ac:chgData name="Linda Vojancová" userId="ab855efa0f67d804" providerId="LiveId" clId="{3B99669B-594E-4674-9DDE-582EEF38EB50}" dt="2024-05-02T11:18:08.560" v="29"/>
          <ac:spMkLst>
            <pc:docMk/>
            <pc:sldMk cId="1074616188" sldId="462"/>
            <ac:spMk id="10" creationId="{AF425226-BFAB-4054-F845-616CFF4CA295}"/>
          </ac:spMkLst>
        </pc:spChg>
      </pc:sldChg>
      <pc:sldChg chg="addSp delSp modSp mod">
        <pc:chgData name="Linda Vojancová" userId="ab855efa0f67d804" providerId="LiveId" clId="{3B99669B-594E-4674-9DDE-582EEF38EB50}" dt="2024-05-02T11:18:27.069" v="45"/>
        <pc:sldMkLst>
          <pc:docMk/>
          <pc:sldMk cId="381667616" sldId="463"/>
        </pc:sldMkLst>
        <pc:spChg chg="add mod">
          <ac:chgData name="Linda Vojancová" userId="ab855efa0f67d804" providerId="LiveId" clId="{3B99669B-594E-4674-9DDE-582EEF38EB50}" dt="2024-05-02T11:18:25.582" v="43"/>
          <ac:spMkLst>
            <pc:docMk/>
            <pc:sldMk cId="381667616" sldId="463"/>
            <ac:spMk id="3" creationId="{05A269AF-8C61-03CB-2FCD-66895EEE29B1}"/>
          </ac:spMkLst>
        </pc:spChg>
        <pc:spChg chg="del mod">
          <ac:chgData name="Linda Vojancová" userId="ab855efa0f67d804" providerId="LiveId" clId="{3B99669B-594E-4674-9DDE-582EEF38EB50}" dt="2024-05-02T11:18:27.069" v="45"/>
          <ac:spMkLst>
            <pc:docMk/>
            <pc:sldMk cId="381667616" sldId="463"/>
            <ac:spMk id="8" creationId="{B03B774F-A2BB-6A9E-BBAA-3CB3900F0BA2}"/>
          </ac:spMkLst>
        </pc:spChg>
      </pc:sldChg>
      <pc:sldChg chg="addSp delSp modSp mod">
        <pc:chgData name="Linda Vojancová" userId="ab855efa0f67d804" providerId="LiveId" clId="{3B99669B-594E-4674-9DDE-582EEF38EB50}" dt="2024-05-02T11:18:22.085" v="41"/>
        <pc:sldMkLst>
          <pc:docMk/>
          <pc:sldMk cId="1434946760" sldId="464"/>
        </pc:sldMkLst>
        <pc:spChg chg="add mod">
          <ac:chgData name="Linda Vojancová" userId="ab855efa0f67d804" providerId="LiveId" clId="{3B99669B-594E-4674-9DDE-582EEF38EB50}" dt="2024-05-02T11:18:20.631" v="39"/>
          <ac:spMkLst>
            <pc:docMk/>
            <pc:sldMk cId="1434946760" sldId="464"/>
            <ac:spMk id="3" creationId="{55A6B912-BA5F-CF93-8C97-24CDE54D11AF}"/>
          </ac:spMkLst>
        </pc:spChg>
        <pc:spChg chg="del mod">
          <ac:chgData name="Linda Vojancová" userId="ab855efa0f67d804" providerId="LiveId" clId="{3B99669B-594E-4674-9DDE-582EEF38EB50}" dt="2024-05-02T11:18:22.085" v="41"/>
          <ac:spMkLst>
            <pc:docMk/>
            <pc:sldMk cId="1434946760" sldId="464"/>
            <ac:spMk id="8" creationId="{2CB9CB2D-CA9D-F806-C661-F9E9FB13F5AE}"/>
          </ac:spMkLst>
        </pc:spChg>
      </pc:sldChg>
      <pc:sldChg chg="addSp delSp modSp mod">
        <pc:chgData name="Linda Vojancová" userId="ab855efa0f67d804" providerId="LiveId" clId="{3B99669B-594E-4674-9DDE-582EEF38EB50}" dt="2024-05-02T11:18:31.761" v="49"/>
        <pc:sldMkLst>
          <pc:docMk/>
          <pc:sldMk cId="1879084877" sldId="465"/>
        </pc:sldMkLst>
        <pc:spChg chg="add mod">
          <ac:chgData name="Linda Vojancová" userId="ab855efa0f67d804" providerId="LiveId" clId="{3B99669B-594E-4674-9DDE-582EEF38EB50}" dt="2024-05-02T11:18:30.451" v="47"/>
          <ac:spMkLst>
            <pc:docMk/>
            <pc:sldMk cId="1879084877" sldId="465"/>
            <ac:spMk id="3" creationId="{E1C0DFB2-E747-5ECA-A8D6-6EC4F07E3DE0}"/>
          </ac:spMkLst>
        </pc:spChg>
        <pc:spChg chg="del mod">
          <ac:chgData name="Linda Vojancová" userId="ab855efa0f67d804" providerId="LiveId" clId="{3B99669B-594E-4674-9DDE-582EEF38EB50}" dt="2024-05-02T11:18:31.761" v="49"/>
          <ac:spMkLst>
            <pc:docMk/>
            <pc:sldMk cId="1879084877" sldId="465"/>
            <ac:spMk id="7" creationId="{2916185E-D0DE-A2C5-35E1-B1CB76404EAD}"/>
          </ac:spMkLst>
        </pc:spChg>
      </pc:sldChg>
      <pc:sldChg chg="addSp delSp modSp mod">
        <pc:chgData name="Linda Vojancová" userId="ab855efa0f67d804" providerId="LiveId" clId="{3B99669B-594E-4674-9DDE-582EEF38EB50}" dt="2024-05-02T11:18:17.360" v="37"/>
        <pc:sldMkLst>
          <pc:docMk/>
          <pc:sldMk cId="1567245418" sldId="466"/>
        </pc:sldMkLst>
        <pc:spChg chg="add mod">
          <ac:chgData name="Linda Vojancová" userId="ab855efa0f67d804" providerId="LiveId" clId="{3B99669B-594E-4674-9DDE-582EEF38EB50}" dt="2024-05-02T11:18:16.053" v="35"/>
          <ac:spMkLst>
            <pc:docMk/>
            <pc:sldMk cId="1567245418" sldId="466"/>
            <ac:spMk id="3" creationId="{6D0CA897-87BA-5952-0483-355D6E846142}"/>
          </ac:spMkLst>
        </pc:spChg>
        <pc:spChg chg="del mod">
          <ac:chgData name="Linda Vojancová" userId="ab855efa0f67d804" providerId="LiveId" clId="{3B99669B-594E-4674-9DDE-582EEF38EB50}" dt="2024-05-02T11:18:17.360" v="37"/>
          <ac:spMkLst>
            <pc:docMk/>
            <pc:sldMk cId="1567245418" sldId="466"/>
            <ac:spMk id="8" creationId="{2994EDB4-0FCD-082C-5FF4-3AF300888428}"/>
          </ac:spMkLst>
        </pc:spChg>
      </pc:sldChg>
      <pc:sldChg chg="addSp delSp modSp mod">
        <pc:chgData name="Linda Vojancová" userId="ab855efa0f67d804" providerId="LiveId" clId="{3B99669B-594E-4674-9DDE-582EEF38EB50}" dt="2024-05-02T11:18:35.715" v="53"/>
        <pc:sldMkLst>
          <pc:docMk/>
          <pc:sldMk cId="2402015912" sldId="467"/>
        </pc:sldMkLst>
        <pc:spChg chg="add mod">
          <ac:chgData name="Linda Vojancová" userId="ab855efa0f67d804" providerId="LiveId" clId="{3B99669B-594E-4674-9DDE-582EEF38EB50}" dt="2024-05-02T11:18:34.331" v="51"/>
          <ac:spMkLst>
            <pc:docMk/>
            <pc:sldMk cId="2402015912" sldId="467"/>
            <ac:spMk id="3" creationId="{089AFDE2-9ED2-2423-9E76-D6A041AB328C}"/>
          </ac:spMkLst>
        </pc:spChg>
        <pc:spChg chg="del mod">
          <ac:chgData name="Linda Vojancová" userId="ab855efa0f67d804" providerId="LiveId" clId="{3B99669B-594E-4674-9DDE-582EEF38EB50}" dt="2024-05-02T11:18:35.715" v="53"/>
          <ac:spMkLst>
            <pc:docMk/>
            <pc:sldMk cId="2402015912" sldId="467"/>
            <ac:spMk id="8" creationId="{793CDB34-BC28-B108-3DA5-107A0F955D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373F2-1220-4AE8-9555-7840D9996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8" y="2497663"/>
            <a:ext cx="9068586" cy="2590800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MONITORING PR KOMUNIKACE</a:t>
            </a:r>
            <a:b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VYSOČINA TOURISM</a:t>
            </a:r>
            <a:b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cs-CZ" sz="4400" b="1" cap="none" spc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DUBEN 2024</a:t>
            </a:r>
            <a:br>
              <a:rPr lang="cs-CZ" sz="4400" b="1" cap="none" spc="0" dirty="0">
                <a:solidFill>
                  <a:srgbClr val="FF0000"/>
                </a:solidFill>
                <a:latin typeface="Calibri"/>
              </a:rPr>
            </a:br>
            <a:br>
              <a:rPr lang="cs-CZ" sz="4400" dirty="0"/>
            </a:b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0499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94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topkoktejl.cz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https://app.mediaboard.com/article/1843787131/90ca6402cabee74f4811?query=zamek%2B%C5%BE%C4%8F%C3%A1r%7E20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44 000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4020EF-B1DD-2E1E-E36A-7CFE80DF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08" y="1829019"/>
            <a:ext cx="2257007" cy="370713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5A269AF-8C61-03CB-2FCD-66895EEE29B1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38166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mezizenami.cz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https://www.mezizenami.cz/tip-na-vylet-trebic-a-jeji-pamatky/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134 000/měsíc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4A9291-7400-D639-4B1D-8F6A03636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125" y="1977121"/>
            <a:ext cx="2052026" cy="37213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C0DFB2-E747-5ECA-A8D6-6EC4F07E3DE0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87908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170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mezizenami.cz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https://www.mezizenami.cz/tip-na-vylet-zamek-i-mesto-telc/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134 000/měsíc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6F941B-7B98-F482-8F2E-3B5DEDE2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943" y="1656976"/>
            <a:ext cx="2248842" cy="393366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89AFDE2-9ED2-2423-9E76-D6A041AB328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240201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5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dumazahrada.cz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https://www.dumazahrada.cz/zajimavosti/tipy-na-vylety-cesky-krumlov-ostrava-telc-jizerske-hory/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1,1 milionu/měsíc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EB1793-44FF-CA4A-E789-96AA9F91B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72" y="1621201"/>
            <a:ext cx="3219142" cy="406836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9F261C-E8F8-FDDA-A16D-3A06F9237679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226036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MONITORING/DUBEN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1341120" y="1778219"/>
            <a:ext cx="1031831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Tištěná média: 1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&gt; 1 000 000/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: 1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50 000 - 1 000 000/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.: 5   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Internetová média 10 000 – 50 000/</a:t>
            </a:r>
            <a:r>
              <a:rPr lang="cs-CZ" dirty="0" err="1">
                <a:latin typeface="Arial" panose="020B0604020202020204" pitchFamily="34" charset="0"/>
                <a:cs typeface="Times New Roman" panose="02020603050405020304" pitchFamily="18" charset="0"/>
              </a:rPr>
              <a:t>měs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.: 1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B0AAB56B-D11A-EBA6-6893-0180227F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CD107E-6063-5533-4BCA-D81DCE59386F}"/>
              </a:ext>
            </a:extLst>
          </p:cNvPr>
          <p:cNvSpPr txBox="1"/>
          <p:nvPr/>
        </p:nvSpPr>
        <p:spPr>
          <a:xfrm>
            <a:off x="1866900" y="5897383"/>
            <a:ext cx="9985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9729AA-CB16-6C49-FCF2-DD5726150B6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8010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KOMUNIKOVANÁ TÉMATA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957310" y="1511889"/>
            <a:ext cx="1085110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Sklárny na Vysočině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Památky na Vysočině otevírají své brány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Telč</a:t>
            </a: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Třebíč</a:t>
            </a: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11050D72-148F-B45C-890C-19C0F614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F86DABF-1985-8BA1-27CB-C348D4FDAB26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4391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/>
          <a:lstStyle/>
          <a:p>
            <a:pPr algn="ctr"/>
            <a:r>
              <a:rPr lang="cs-CZ" b="1" dirty="0"/>
              <a:t>KOMUNIKACE NA DALŠÍ OBDOBÍ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822812" y="1568015"/>
            <a:ext cx="10927302" cy="6687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Vysočina v sedle: na koni Vysočinou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Vysočina pro rodiny s dětmi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Cyklostezky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Pelhřimov</a:t>
            </a: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5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C215A73C-9060-B1E9-EAE8-7742B260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2961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B9598F-CC48-7926-1009-FC45D7FFB33D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61463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/>
          <a:lstStyle/>
          <a:p>
            <a:pPr algn="ctr"/>
            <a:r>
              <a:rPr lang="cs-CZ" b="1" dirty="0"/>
              <a:t>DOMLUVENÉ VÝSTUPY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925312" y="1418295"/>
            <a:ext cx="10927302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Czech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</a:rPr>
              <a:t>Crunch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(Farma Tasov)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 jednání spolupráce s running2 na období zima 2024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Forbes-JUST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Blesk pro ženy-Sklárna Karlov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Lifestyle weby a magazíny</a:t>
            </a: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CE12F6D5-8B6A-503E-6F82-353CA75A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87233D1-A064-3473-DAAC-568F70E67712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263845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Blesk pro ženy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Čtenost: 366 000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Obsah obrázku text, noviny, Lidská tvář, oblečení&#10;&#10;Popis byl vytvořen automaticky">
            <a:extLst>
              <a:ext uri="{FF2B5EF4-FFF2-40B4-BE49-F238E27FC236}">
                <a16:creationId xmlns:a16="http://schemas.microsoft.com/office/drawing/2014/main" id="{D8E6D2A4-457A-DC4D-ACCA-644B44A9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10" y="1643798"/>
            <a:ext cx="3193033" cy="41584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6B282C-8220-D50D-79A9-F45C7AC2770B}"/>
              </a:ext>
            </a:extLst>
          </p:cNvPr>
          <p:cNvSpPr txBox="1"/>
          <p:nvPr/>
        </p:nvSpPr>
        <p:spPr>
          <a:xfrm>
            <a:off x="1866900" y="5897383"/>
            <a:ext cx="99857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CB4E1C-1E75-15E6-7039-0C3A1DE669AC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276714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babinet.cz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https://babinet.cz/clanek-33114-pamatky-na-vysocine-oteviraji-sve-brany-a-zahajuji-novou-turistickou-sezonu-plnou-zajimavych-akci.html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163 000/měsíc</a:t>
            </a:r>
          </a:p>
          <a:p>
            <a:pPr>
              <a:lnSpc>
                <a:spcPct val="150000"/>
              </a:lnSpc>
            </a:pPr>
            <a:endParaRPr lang="cs-CZ" sz="1800" u="sng" dirty="0">
              <a:solidFill>
                <a:srgbClr val="569FDB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87A627-72BA-74AF-02CC-16D8174C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51" y="1733580"/>
            <a:ext cx="3425519" cy="387371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90ECE5-284D-8B11-9194-27CDEDB4D5AF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07461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nasregion.cz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https://nasregion.cz/pamatky-na-vysocine-oteviraji-sve-brany-372211/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896 000/měsíc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0C4DEC-BDAE-44D8-576E-1AB2762ED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95" y="1829019"/>
            <a:ext cx="3261605" cy="394950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900D967-CE11-BD90-AA0F-DD3F78C7FF4E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08348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nasregion.cz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https://nasregion.cz/po-stopach-sklaren-s-puncem-unesco-na-vysocine-373182/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896 000/měsíc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5C62836-EF41-36DD-2ABF-F20907ADB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07" y="1654420"/>
            <a:ext cx="2815564" cy="35491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D0CA897-87BA-5952-0483-355D6E846142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56724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D5D8A-F8B9-4FAD-BE54-EAB04325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6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VYBRANÉ VÝSTUPY/DUBEN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4653B2-B5C9-4344-904E-FBA26B166838}"/>
              </a:ext>
            </a:extLst>
          </p:cNvPr>
          <p:cNvSpPr txBox="1"/>
          <p:nvPr/>
        </p:nvSpPr>
        <p:spPr>
          <a:xfrm>
            <a:off x="7972336" y="1829019"/>
            <a:ext cx="3687097" cy="21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Médium: topgentleman.cz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https://www.topgentleman.cz/clanek/4794-pamatky-na-vysocine-oteviraji-sve-brany/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Návštěvnost: 44 000</a:t>
            </a:r>
            <a:endParaRPr lang="cs-CZ" dirty="0"/>
          </a:p>
        </p:txBody>
      </p:sp>
      <p:pic>
        <p:nvPicPr>
          <p:cNvPr id="4" name="Obrázek 1" descr="Obsah obrázku text, klipart&#10;&#10;Popis byl vytvořen automaticky">
            <a:extLst>
              <a:ext uri="{FF2B5EF4-FFF2-40B4-BE49-F238E27FC236}">
                <a16:creationId xmlns:a16="http://schemas.microsoft.com/office/drawing/2014/main" id="{FF7649AE-A7DA-D43C-686E-A878D22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951538"/>
            <a:ext cx="16002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427DC28-B0F1-1314-DE09-C7A78E03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56" y="1829019"/>
            <a:ext cx="2362869" cy="363429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5A6B912-BA5F-CF93-8C97-24CDE54D11AF}"/>
              </a:ext>
            </a:extLst>
          </p:cNvPr>
          <p:cNvSpPr txBox="1"/>
          <p:nvPr/>
        </p:nvSpPr>
        <p:spPr>
          <a:xfrm>
            <a:off x="1866900" y="5897383"/>
            <a:ext cx="99857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  <a:buClr>
                <a:schemeClr val="bg1">
                  <a:lumMod val="50000"/>
                </a:schemeClr>
              </a:buClr>
              <a:defRPr/>
            </a:pP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Projekt Marketingové aktivity a rozvoj značky destinace Vysočina v roce 2024-2025 byl realizován za přispění prostředků státního rozpočtu České republiky z programu Ministerstva pro místní rozvoj. </a:t>
            </a:r>
          </a:p>
        </p:txBody>
      </p:sp>
    </p:spTree>
    <p:extLst>
      <p:ext uri="{BB962C8B-B14F-4D97-AF65-F5344CB8AC3E}">
        <p14:creationId xmlns:p14="http://schemas.microsoft.com/office/powerpoint/2010/main" val="143494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28284</TotalTime>
  <Words>692</Words>
  <Application>Microsoft Office PowerPoint</Application>
  <PresentationFormat>Širokoúhlá obrazovka</PresentationFormat>
  <Paragraphs>102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Segoe UI</vt:lpstr>
      <vt:lpstr>Wingdings</vt:lpstr>
      <vt:lpstr>Savon</vt:lpstr>
      <vt:lpstr>MONITORING PR KOMUNIKACE VYSOČINA TOURISM DUBEN 2024  </vt:lpstr>
      <vt:lpstr>KOMUNIKOVANÁ TÉMATA</vt:lpstr>
      <vt:lpstr>KOMUNIKACE NA DALŠÍ OBDOBÍ</vt:lpstr>
      <vt:lpstr>DOMLUVENÉ VÝSTUPY </vt:lpstr>
      <vt:lpstr>VYBRANÉ VÝSTUPY/DUBEN</vt:lpstr>
      <vt:lpstr>VYBRANÉ VÝSTUPY/DUBEN</vt:lpstr>
      <vt:lpstr>VYBRANÉ VÝSTUPY/DUBEN</vt:lpstr>
      <vt:lpstr>VYBRANÉ VÝSTUPY/DUBEN</vt:lpstr>
      <vt:lpstr>VYBRANÉ VÝSTUPY/DUBEN</vt:lpstr>
      <vt:lpstr>VYBRANÉ VÝSTUPY/DUBEN</vt:lpstr>
      <vt:lpstr>VYBRANÉ VÝSTUPY/DUBEN</vt:lpstr>
      <vt:lpstr>VYBRANÉ VÝSTUPY/DUBEN</vt:lpstr>
      <vt:lpstr>VYBRANÉ VÝSTUPY/DUBEN</vt:lpstr>
      <vt:lpstr>MONITORING/DUBEN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 linda vojancová</dc:title>
  <dc:creator>Linda Vojancová</dc:creator>
  <cp:lastModifiedBy>Linda Vojancová</cp:lastModifiedBy>
  <cp:revision>198</cp:revision>
  <cp:lastPrinted>2022-09-02T07:20:35Z</cp:lastPrinted>
  <dcterms:created xsi:type="dcterms:W3CDTF">2018-10-10T12:44:28Z</dcterms:created>
  <dcterms:modified xsi:type="dcterms:W3CDTF">2024-05-02T11:18:48Z</dcterms:modified>
</cp:coreProperties>
</file>