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8" r:id="rId4"/>
    <p:sldId id="279" r:id="rId5"/>
    <p:sldId id="280" r:id="rId6"/>
    <p:sldId id="281" r:id="rId7"/>
    <p:sldId id="284" r:id="rId8"/>
    <p:sldId id="283" r:id="rId9"/>
    <p:sldId id="285" r:id="rId10"/>
    <p:sldId id="286" r:id="rId11"/>
    <p:sldId id="287" r:id="rId12"/>
    <p:sldId id="26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C61E6F5-42F7-4BA2-8473-AF9AB876032C}">
          <p14:sldIdLst>
            <p14:sldId id="256"/>
            <p14:sldId id="257"/>
            <p14:sldId id="278"/>
            <p14:sldId id="279"/>
            <p14:sldId id="280"/>
            <p14:sldId id="281"/>
            <p14:sldId id="284"/>
            <p14:sldId id="283"/>
            <p14:sldId id="285"/>
            <p14:sldId id="286"/>
            <p14:sldId id="287"/>
          </p14:sldIdLst>
        </p14:section>
        <p14:section name="Oddíl bez názvu" id="{A0ECB22A-0DCF-4E77-9A5C-D6DCA33FD39A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A3A"/>
    <a:srgbClr val="9FCB3D"/>
    <a:srgbClr val="99CE3A"/>
    <a:srgbClr val="BCD153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1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5B01E-857F-491A-B5A7-81BEC3E4BCDF}" type="datetimeFigureOut">
              <a:rPr lang="cs-CZ" smtClean="0"/>
              <a:t>29.06.2021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14108-2DB4-44F2-9095-23A5E2C4F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45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D338-3877-4F99-AA6E-A2957BC208A5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214-BB32-459F-8722-DB07BD8ABC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0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D338-3877-4F99-AA6E-A2957BC208A5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214-BB32-459F-8722-DB07BD8ABC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29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D338-3877-4F99-AA6E-A2957BC208A5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214-BB32-459F-8722-DB07BD8ABC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6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D338-3877-4F99-AA6E-A2957BC208A5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214-BB32-459F-8722-DB07BD8ABC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3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D338-3877-4F99-AA6E-A2957BC208A5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214-BB32-459F-8722-DB07BD8ABC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4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D338-3877-4F99-AA6E-A2957BC208A5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214-BB32-459F-8722-DB07BD8ABC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26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D338-3877-4F99-AA6E-A2957BC208A5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214-BB32-459F-8722-DB07BD8ABC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2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D338-3877-4F99-AA6E-A2957BC208A5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214-BB32-459F-8722-DB07BD8ABC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29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D338-3877-4F99-AA6E-A2957BC208A5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214-BB32-459F-8722-DB07BD8ABC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00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D338-3877-4F99-AA6E-A2957BC208A5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214-BB32-459F-8722-DB07BD8ABC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8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D338-3877-4F99-AA6E-A2957BC208A5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0E214-BB32-459F-8722-DB07BD8ABC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9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9D338-3877-4F99-AA6E-A2957BC208A5}" type="datetimeFigureOut">
              <a:rPr lang="cs-CZ" smtClean="0"/>
              <a:pPr/>
              <a:t>29.06.2021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0E214-BB32-459F-8722-DB07BD8ABC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76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LFlorianova\Documents\Destinační management\Úvodka prezentace_new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" y="0"/>
            <a:ext cx="9140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2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55F2D-0507-483E-973D-63C79DD94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FEC7D30-40CB-4795-AD04-8C985EB57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01" y="1600200"/>
            <a:ext cx="3017597" cy="4525963"/>
          </a:xfrm>
        </p:spPr>
      </p:pic>
      <p:pic>
        <p:nvPicPr>
          <p:cNvPr id="4" name="Picture 2" descr="C:\Users\LFlorianova\Documents\Destinační management\Pozadí prezentace_2.jpg">
            <a:extLst>
              <a:ext uri="{FF2B5EF4-FFF2-40B4-BE49-F238E27FC236}">
                <a16:creationId xmlns:a16="http://schemas.microsoft.com/office/drawing/2014/main" id="{7B1647B1-8AE4-4E32-B4E0-6A82CA2E8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4255FC7-6D16-420F-BA4E-0B33DE4140FF}"/>
              </a:ext>
            </a:extLst>
          </p:cNvPr>
          <p:cNvSpPr txBox="1"/>
          <p:nvPr/>
        </p:nvSpPr>
        <p:spPr>
          <a:xfrm>
            <a:off x="2195736" y="739478"/>
            <a:ext cx="4989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Za větrník na větrník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9C2F6A7-F5C2-4EF0-B3F4-197083AF15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7" y="1508919"/>
            <a:ext cx="3240327" cy="4860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C145877-2CCD-4A81-B422-52B44BEE80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72" y="1523181"/>
            <a:ext cx="330935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4E505-0E88-4EF4-A4F8-8616D7756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41B8A33-ABC4-4D02-8F1C-CB9FDCE2D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77" y="1600200"/>
            <a:ext cx="3200445" cy="4525963"/>
          </a:xfrm>
        </p:spPr>
      </p:pic>
      <p:pic>
        <p:nvPicPr>
          <p:cNvPr id="4" name="Picture 2" descr="C:\Users\LFlorianova\Documents\Destinační management\Pozadí prezentace_2.jpg">
            <a:extLst>
              <a:ext uri="{FF2B5EF4-FFF2-40B4-BE49-F238E27FC236}">
                <a16:creationId xmlns:a16="http://schemas.microsoft.com/office/drawing/2014/main" id="{B68E807F-C283-423D-A45B-822F90114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ACDFB4A-A2D7-4625-814C-FD44A24C031F}"/>
              </a:ext>
            </a:extLst>
          </p:cNvPr>
          <p:cNvSpPr txBox="1"/>
          <p:nvPr/>
        </p:nvSpPr>
        <p:spPr>
          <a:xfrm>
            <a:off x="2973115" y="661199"/>
            <a:ext cx="3194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Letní víkendy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81E1B80-2BFD-458D-9236-5977EE0117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77" y="1415012"/>
            <a:ext cx="2876596" cy="4068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8947820-8CFC-482F-B879-E308CAE739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39" y="1412386"/>
            <a:ext cx="2873762" cy="4068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2360902-6F85-4933-BEDC-9D1DEFFDCA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430" y="1412386"/>
            <a:ext cx="2874910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2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Florianova\Documents\Destinační management\Pozadí prezentac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" y="0"/>
            <a:ext cx="9140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U nás si to zamilujete!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27608"/>
            <a:ext cx="8229600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200" dirty="0"/>
              <a:t>Rozvoj Třebíčska, </a:t>
            </a:r>
            <a:r>
              <a:rPr lang="cs-CZ" sz="2200" dirty="0" err="1"/>
              <a:t>z.s.p.o</a:t>
            </a:r>
            <a:r>
              <a:rPr lang="cs-CZ" sz="2200" dirty="0"/>
              <a:t>., destinacetrebicsko@gmail.com </a:t>
            </a:r>
          </a:p>
          <a:p>
            <a:pPr marL="0" indent="0" algn="ctr">
              <a:buNone/>
            </a:pPr>
            <a:r>
              <a:rPr lang="cs-CZ" sz="2200" b="1" dirty="0"/>
              <a:t>www.destinace-trebicsko.cz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B1FF5D9-3475-4F8A-806C-453F6C5DE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32" y="1264505"/>
            <a:ext cx="6694655" cy="446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6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LFlorianova\Documents\Destinační management\Pozadí prezentac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" y="0"/>
            <a:ext cx="9140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Florianova\Documents\Destinační management\destinacni_trebic7_J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789354"/>
            <a:ext cx="7128792" cy="55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40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Florianova\Documents\Destinační management\Pozadí prezentac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" y="0"/>
            <a:ext cx="9140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Pracovní tým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68040"/>
            <a:ext cx="8291264" cy="4721919"/>
          </a:xfrm>
        </p:spPr>
        <p:txBody>
          <a:bodyPr>
            <a:normAutofit/>
          </a:bodyPr>
          <a:lstStyle/>
          <a:p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předseda</a:t>
            </a:r>
          </a:p>
          <a:p>
            <a:r>
              <a:rPr lang="cs-CZ" sz="2800" dirty="0"/>
              <a:t>výkonný manager </a:t>
            </a:r>
          </a:p>
          <a:p>
            <a:r>
              <a:rPr lang="cs-CZ" sz="2800" dirty="0"/>
              <a:t>marketingový pracovník</a:t>
            </a:r>
          </a:p>
          <a:p>
            <a:r>
              <a:rPr lang="cs-CZ" sz="2800" dirty="0"/>
              <a:t>rozpočtový pracovník</a:t>
            </a:r>
          </a:p>
          <a:p>
            <a:r>
              <a:rPr lang="cs-CZ" sz="2800" dirty="0"/>
              <a:t>administrativní pracovník</a:t>
            </a:r>
          </a:p>
          <a:p>
            <a:r>
              <a:rPr lang="cs-CZ" sz="2800" dirty="0"/>
              <a:t>výkonní pracovníci (zaměstnanci TIC) </a:t>
            </a:r>
          </a:p>
        </p:txBody>
      </p:sp>
    </p:spTree>
    <p:extLst>
      <p:ext uri="{BB962C8B-B14F-4D97-AF65-F5344CB8AC3E}">
        <p14:creationId xmlns:p14="http://schemas.microsoft.com/office/powerpoint/2010/main" val="218027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Florianova\Documents\Destinační management\Pozadí prezentac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Produkty cestovního ruchu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6368" y="1196752"/>
            <a:ext cx="8291264" cy="5040561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Dvanáct pokladů Třebíčska 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B10D1A2-33EC-4E7E-B854-4C557FCF3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71" y="1815842"/>
            <a:ext cx="4112029" cy="274098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81ED794-C5DC-446A-83C0-F09A5E12B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2" y="1815842"/>
            <a:ext cx="4113138" cy="274209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8D9CDD9-CC0C-445B-97F3-C42B7F118F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29" y="3689747"/>
            <a:ext cx="4112029" cy="274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3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A9B90-FACC-4A79-8163-A67B7DB7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9A7BCC6-34FF-453D-9B3C-16F5A2CD2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641" y="1417638"/>
            <a:ext cx="3328717" cy="47085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407B2B8-7BD7-42D1-A46D-BD901CDD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6108EC6-2FD3-42DB-9A5F-D5F536EFF9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9078"/>
            <a:ext cx="3247034" cy="459300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CBDC833-A7EC-4C57-BF8E-C7600F19F9BD}"/>
              </a:ext>
            </a:extLst>
          </p:cNvPr>
          <p:cNvSpPr txBox="1"/>
          <p:nvPr/>
        </p:nvSpPr>
        <p:spPr>
          <a:xfrm>
            <a:off x="1619672" y="515411"/>
            <a:ext cx="632519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dirty="0"/>
              <a:t>Produkty cestovního ruchu</a:t>
            </a:r>
          </a:p>
          <a:p>
            <a:pPr algn="ctr"/>
            <a:r>
              <a:rPr lang="cs-CZ" sz="3200" dirty="0"/>
              <a:t>Dvanáct pokladů Třebíčska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5C259AC-8C82-4EA2-8636-73656FA27399}"/>
              </a:ext>
            </a:extLst>
          </p:cNvPr>
          <p:cNvSpPr txBox="1"/>
          <p:nvPr/>
        </p:nvSpPr>
        <p:spPr>
          <a:xfrm>
            <a:off x="4413902" y="2835130"/>
            <a:ext cx="401738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sběratelská hra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komentovaná prohlídka </a:t>
            </a:r>
          </a:p>
          <a:p>
            <a:r>
              <a:rPr lang="cs-CZ" sz="2800" dirty="0"/>
              <a:t>    baziliky sv. Prokopa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zážitkové programy </a:t>
            </a:r>
          </a:p>
          <a:p>
            <a:r>
              <a:rPr lang="cs-CZ" sz="2800" dirty="0"/>
              <a:t>    v </a:t>
            </a:r>
            <a:r>
              <a:rPr lang="cs-CZ" sz="2800" dirty="0" err="1"/>
              <a:t>Mozkoherně</a:t>
            </a:r>
            <a:r>
              <a:rPr lang="cs-CZ" sz="2800" dirty="0"/>
              <a:t> v Třebíči</a:t>
            </a:r>
          </a:p>
        </p:txBody>
      </p:sp>
    </p:spTree>
    <p:extLst>
      <p:ext uri="{BB962C8B-B14F-4D97-AF65-F5344CB8AC3E}">
        <p14:creationId xmlns:p14="http://schemas.microsoft.com/office/powerpoint/2010/main" val="191097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FC805-6BEA-41F3-990D-82DF26E579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CD1707-BF47-4C2B-965D-4E157656A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LFlorianova\Documents\Destinační management\Pozadí prezentace_2.jpg">
            <a:extLst>
              <a:ext uri="{FF2B5EF4-FFF2-40B4-BE49-F238E27FC236}">
                <a16:creationId xmlns:a16="http://schemas.microsoft.com/office/drawing/2014/main" id="{BFC7CC87-87FB-4194-A314-0EB9DABF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A6DFC7D-F248-4904-997C-48FDDF75531F}"/>
              </a:ext>
            </a:extLst>
          </p:cNvPr>
          <p:cNvSpPr txBox="1"/>
          <p:nvPr/>
        </p:nvSpPr>
        <p:spPr>
          <a:xfrm>
            <a:off x="1691680" y="592766"/>
            <a:ext cx="6325193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dirty="0"/>
              <a:t>Produkty cestovního ruchu</a:t>
            </a:r>
          </a:p>
          <a:p>
            <a:pPr algn="ctr"/>
            <a:r>
              <a:rPr lang="cs-CZ" sz="3200" dirty="0"/>
              <a:t>Okruh Václava Vlastníka   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65E7B9A-08A3-442D-B977-7FDB6C01FEAC}"/>
              </a:ext>
            </a:extLst>
          </p:cNvPr>
          <p:cNvSpPr txBox="1"/>
          <p:nvPr/>
        </p:nvSpPr>
        <p:spPr>
          <a:xfrm>
            <a:off x="4860032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9F9D40D-6F63-4432-8146-CB1DE24CA6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2586"/>
            <a:ext cx="4361730" cy="308488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5A7B5FE-B17D-43D6-9DF3-723AE103D7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1730" y="1776796"/>
            <a:ext cx="2744863" cy="205823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2187F15-4E3E-44BB-98C7-28EDBD487F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30" y="3928019"/>
            <a:ext cx="2744863" cy="205823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0417652-022E-4533-A64B-C810FA8FEC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32" y="2684116"/>
            <a:ext cx="2744863" cy="20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7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68E1CD-33B0-4B76-B00A-330E0B143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3E4E41A-1320-431D-9729-B22AC04AF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15" y="1600200"/>
            <a:ext cx="7517170" cy="4525963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803CE4E-2BE5-4192-A2C7-7CFFA19A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3584F5B-E916-4E30-A146-FA52530275D3}"/>
              </a:ext>
            </a:extLst>
          </p:cNvPr>
          <p:cNvSpPr txBox="1"/>
          <p:nvPr/>
        </p:nvSpPr>
        <p:spPr>
          <a:xfrm>
            <a:off x="2915816" y="868363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Komunikace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807D562-2444-4E08-9C36-EE6E4FDA9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31529"/>
            <a:ext cx="6858000" cy="412908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8D842DF-B19F-444C-AD0A-5ECE13ADF076}"/>
              </a:ext>
            </a:extLst>
          </p:cNvPr>
          <p:cNvSpPr txBox="1"/>
          <p:nvPr/>
        </p:nvSpPr>
        <p:spPr>
          <a:xfrm>
            <a:off x="1403648" y="1654704"/>
            <a:ext cx="279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www.destinace-trebicsko.cz</a:t>
            </a:r>
          </a:p>
        </p:txBody>
      </p:sp>
    </p:spTree>
    <p:extLst>
      <p:ext uri="{BB962C8B-B14F-4D97-AF65-F5344CB8AC3E}">
        <p14:creationId xmlns:p14="http://schemas.microsoft.com/office/powerpoint/2010/main" val="167437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FC805-6BEA-41F3-990D-82DF26E579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CD1707-BF47-4C2B-965D-4E157656A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LFlorianova\Documents\Destinační management\Pozadí prezentace_2.jpg">
            <a:extLst>
              <a:ext uri="{FF2B5EF4-FFF2-40B4-BE49-F238E27FC236}">
                <a16:creationId xmlns:a16="http://schemas.microsoft.com/office/drawing/2014/main" id="{BFC7CC87-87FB-4194-A314-0EB9DABF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A9A4513-18EA-4B0C-A130-A1B1DD38AB28}"/>
              </a:ext>
            </a:extLst>
          </p:cNvPr>
          <p:cNvSpPr txBox="1"/>
          <p:nvPr/>
        </p:nvSpPr>
        <p:spPr>
          <a:xfrm>
            <a:off x="2600845" y="709522"/>
            <a:ext cx="32330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Komunikace 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9AE69D7-CC1D-46C3-B245-B6E82D200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0" y="2239034"/>
            <a:ext cx="3749802" cy="41765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9E8EBDF-144D-4CCF-98CB-6D8D963A9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02" y="2564408"/>
            <a:ext cx="3877818" cy="385114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F5C9066-4DCB-417A-BA04-0FE483B1783B}"/>
              </a:ext>
            </a:extLst>
          </p:cNvPr>
          <p:cNvSpPr txBox="1"/>
          <p:nvPr/>
        </p:nvSpPr>
        <p:spPr>
          <a:xfrm>
            <a:off x="1259632" y="1628800"/>
            <a:ext cx="2140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@destinacetrebicsko</a:t>
            </a:r>
          </a:p>
        </p:txBody>
      </p:sp>
    </p:spTree>
    <p:extLst>
      <p:ext uri="{BB962C8B-B14F-4D97-AF65-F5344CB8AC3E}">
        <p14:creationId xmlns:p14="http://schemas.microsoft.com/office/powerpoint/2010/main" val="73846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7C235-A611-4A08-B08D-695FFBD7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C:\Users\LFlorianova\Documents\Destinační management\Pozadí prezentace_2.jpg">
            <a:extLst>
              <a:ext uri="{FF2B5EF4-FFF2-40B4-BE49-F238E27FC236}">
                <a16:creationId xmlns:a16="http://schemas.microsoft.com/office/drawing/2014/main" id="{56F1DD61-EC74-47A1-BE1B-2BEAE43F3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236D6FF-5870-46CD-9716-946D74FC467F}"/>
              </a:ext>
            </a:extLst>
          </p:cNvPr>
          <p:cNvSpPr txBox="1"/>
          <p:nvPr/>
        </p:nvSpPr>
        <p:spPr>
          <a:xfrm>
            <a:off x="2116502" y="629395"/>
            <a:ext cx="4907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dirty="0"/>
              <a:t>Co nového v Třebíči?</a:t>
            </a:r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1B058AA3-57F6-4386-89A0-04AE597AF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5356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99</Words>
  <Application>Microsoft Office PowerPoint</Application>
  <PresentationFormat>Předvádění na obrazovce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systému Office</vt:lpstr>
      <vt:lpstr>Prezentace aplikace PowerPoint</vt:lpstr>
      <vt:lpstr>Prezentace aplikace PowerPoint</vt:lpstr>
      <vt:lpstr> Pracovní tým </vt:lpstr>
      <vt:lpstr>Produkty cestovního ruchu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 nás si to zamilujete!</vt:lpstr>
    </vt:vector>
  </TitlesOfParts>
  <Company>Mesto Trebic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Floriánová Lucie, Ing.</dc:creator>
  <cp:lastModifiedBy>Info Bazilika</cp:lastModifiedBy>
  <cp:revision>138</cp:revision>
  <dcterms:created xsi:type="dcterms:W3CDTF">2017-12-12T11:42:17Z</dcterms:created>
  <dcterms:modified xsi:type="dcterms:W3CDTF">2021-06-29T09:54:22Z</dcterms:modified>
</cp:coreProperties>
</file>