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61" r:id="rId4"/>
    <p:sldId id="273" r:id="rId5"/>
    <p:sldId id="312" r:id="rId6"/>
    <p:sldId id="313" r:id="rId7"/>
    <p:sldId id="324" r:id="rId8"/>
    <p:sldId id="325" r:id="rId9"/>
    <p:sldId id="326" r:id="rId10"/>
    <p:sldId id="327" r:id="rId11"/>
    <p:sldId id="328" r:id="rId12"/>
    <p:sldId id="284" r:id="rId13"/>
    <p:sldId id="276" r:id="rId14"/>
    <p:sldId id="277" r:id="rId15"/>
    <p:sldId id="295" r:id="rId16"/>
    <p:sldId id="287" r:id="rId17"/>
    <p:sldId id="291" r:id="rId18"/>
    <p:sldId id="285" r:id="rId19"/>
    <p:sldId id="292" r:id="rId20"/>
    <p:sldId id="317" r:id="rId21"/>
    <p:sldId id="316" r:id="rId22"/>
    <p:sldId id="323" r:id="rId23"/>
    <p:sldId id="258" r:id="rId2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AF71"/>
    <a:srgbClr val="008BD1"/>
    <a:srgbClr val="E4097F"/>
    <a:srgbClr val="296573"/>
    <a:srgbClr val="B3568B"/>
    <a:srgbClr val="019845"/>
    <a:srgbClr val="A1C54B"/>
    <a:srgbClr val="356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42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55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576551"/>
            <a:ext cx="2628900" cy="460041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576551"/>
            <a:ext cx="7734300" cy="460041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91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14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94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53981"/>
            <a:ext cx="5181600" cy="4351338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573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81287"/>
            <a:ext cx="5157787" cy="35083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573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81285"/>
            <a:ext cx="5183188" cy="3508377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57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23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75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860331"/>
            <a:ext cx="3932237" cy="6923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60331"/>
            <a:ext cx="6172200" cy="4000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22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954924"/>
            <a:ext cx="3932237" cy="546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954924"/>
            <a:ext cx="6172200" cy="390612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01462"/>
            <a:ext cx="3932237" cy="33675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14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59619"/>
            <a:ext cx="10515600" cy="661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06262"/>
            <a:ext cx="10515600" cy="3370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3F943-8F14-42B9-83F7-5A6B1242008D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13D5-48E6-4C26-AF24-81181CF0C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75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Franklin Gothic Book" panose="020B0503020102020204" pitchFamily="34" charset="0"/>
          <a:ea typeface="+mj-ea"/>
          <a:cs typeface="Gisha" panose="020B05020402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Gisha" panose="020B06040202020202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Gisha" panose="020B06040202020202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Gisha" panose="020B06040202020202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Gisha" panose="020B06040202020202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Gisha" panose="020B06040202020202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korunavysociny.cz/destinacni-spolecnost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71846-49DF-436A-8138-12C57E04A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35" y="3150970"/>
            <a:ext cx="6740769" cy="182507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356E7A"/>
                </a:solidFill>
              </a:rPr>
              <a:t>Koruna Vysočiny </a:t>
            </a:r>
            <a:r>
              <a:rPr lang="cs-CZ" sz="5400" b="1" dirty="0">
                <a:solidFill>
                  <a:srgbClr val="356E7A"/>
                </a:solidFill>
              </a:rPr>
              <a:t> </a:t>
            </a:r>
            <a:br>
              <a:rPr lang="cs-CZ" sz="5400" b="1" dirty="0">
                <a:solidFill>
                  <a:srgbClr val="356E7A"/>
                </a:solidFill>
              </a:rPr>
            </a:br>
            <a:r>
              <a:rPr lang="cs-CZ" sz="5400" b="1" dirty="0">
                <a:solidFill>
                  <a:srgbClr val="356E7A"/>
                </a:solidFill>
              </a:rPr>
              <a:t>2021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7B386D-3126-4E21-95ED-70674917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r="12538"/>
          <a:stretch/>
        </p:blipFill>
        <p:spPr bwMode="auto">
          <a:xfrm>
            <a:off x="7374947" y="1837573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9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485589"/>
              </p:ext>
            </p:extLst>
          </p:nvPr>
        </p:nvGraphicFramePr>
        <p:xfrm>
          <a:off x="801035" y="3211975"/>
          <a:ext cx="6020619" cy="2819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Na pár dní broučkem aneb seznamte se s krajem Jana Karafiáta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se zaměřením na rodiny s dětmi nápaditě využívá fenoménu místního spisovatele a přispívá k propagaci neobjeveného potenciálu regionu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Jimramovska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. Prostřednictvím 5 celodenních tematických výletů seznamuje návštěvníky s osobností Jana Karafiáta a pohádkovým příběhem Broučků.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byl oceněn v soutěži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ProŽIJTE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DOVOLENOU NA VYSOČINĚ v roce 2021.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Placená inzerce FB a IG, soutěže, letáky k dispozici na TIC, PR články, webové stránky,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Influenceři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, ubytovatelé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122952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t="-188" r="-391" b="188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2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29435"/>
              </p:ext>
            </p:extLst>
          </p:nvPr>
        </p:nvGraphicFramePr>
        <p:xfrm>
          <a:off x="801035" y="3211975"/>
          <a:ext cx="6020619" cy="2819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Svatby v Koruně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Cílem tohoto produkt je částečně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kompenovat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kongresovou turistiku a současně ukázat Vysočinu jako vstřícný kraj s výbornou cenovou politikou. Našim cílem je přilákat snoubence z celé republiky na Vysočinu, do destinace ideální pro svatební obřad pro střední ekonomickou třídu.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se realizuje ve spolupráci s podnikateli a je z hlediska časového omezení je dlouhodobý a bez omezení.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Placená inzerce FB a IG, soutěže, letáky k dispozici na TIC, PR články, webové stránky,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Influenceři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, ubytovatelé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122952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t="754" r="-254" b="-754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1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F872EB-2D20-410E-BC86-ACE56E6729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546649"/>
              </p:ext>
            </p:extLst>
          </p:nvPr>
        </p:nvGraphicFramePr>
        <p:xfrm>
          <a:off x="960426" y="3087847"/>
          <a:ext cx="6020619" cy="24474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Putování s Vodomilem Korunou Vysočiny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 návštěvníky našeho regionu jsme připravili vědomostní a poznávací hru na téma zříceniny Koruny Vysočiny. Projekt je realizován za finanční podpory Města Bystřice nad Pernštejnem.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1.6.2021 – 30.10.2021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Rádiová kampaň před spuštěním a v průběhu projektu, legitimace k dispozici na TIC, výherní soutěž, FB kampaň, webové stránky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785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F872EB-2D20-410E-BC86-ACE56E6729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17779" r="221" b="440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505775"/>
              </p:ext>
            </p:extLst>
          </p:nvPr>
        </p:nvGraphicFramePr>
        <p:xfrm>
          <a:off x="960426" y="2953623"/>
          <a:ext cx="6020619" cy="2327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Zážitková karta Koruny Vysočiny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 ubytované návštěvníky v našem regionu jsme připravili kartu, která nabízí mnoho výhod, slev a zážitků.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 ukončení nouzového stavu bude projekt spuštěn. V dnešnímu dni se do projektu zapojilo 71 podnikatelských subjektů.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webové stránky, práce na sociálních sítích, placená kampaň na FB, PR články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255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F872EB-2D20-410E-BC86-ACE56E6729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23668" r="4216" b="5357"/>
          <a:stretch/>
        </p:blipFill>
        <p:spPr bwMode="auto">
          <a:xfrm>
            <a:off x="7610168" y="1875980"/>
            <a:ext cx="4218038" cy="4451866"/>
          </a:xfrm>
          <a:prstGeom prst="ellipse">
            <a:avLst/>
          </a:prstGeom>
          <a:solidFill>
            <a:schemeClr val="bg1"/>
          </a:solidFill>
        </p:spPr>
      </p:pic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80550"/>
              </p:ext>
            </p:extLst>
          </p:nvPr>
        </p:nvGraphicFramePr>
        <p:xfrm>
          <a:off x="960426" y="2131501"/>
          <a:ext cx="6020619" cy="27766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Turistické noviny Koruny Vysočiny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Tištěné noviny s představením novinek a zajímavostí turistické oblasti. Pro členy KV byla možná inzerce zdarma.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Od 30.4.2021 – 30.04.2022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k dispozici na TIC, ubytovatelé, rozvoz po okolí turistické oblasti, navázání kontaktů mimo region, rozvoz do nemocnic v Moravsko-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Slezkém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kraji. Turistické noviny budeme dále propagovat prostřednictvím vkladu do časopisu Maminka. Děkujeme za financování Vysočina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Tourism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226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27B386D-3126-4E21-95ED-70674917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4FC84AA1-06EA-42B9-922A-1372869A4806}"/>
              </a:ext>
            </a:extLst>
          </p:cNvPr>
          <p:cNvSpPr txBox="1">
            <a:spLocks/>
          </p:cNvSpPr>
          <p:nvPr/>
        </p:nvSpPr>
        <p:spPr>
          <a:xfrm>
            <a:off x="787866" y="3234079"/>
            <a:ext cx="5763936" cy="6618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Franklin Gothic Book" panose="020B0503020102020204" pitchFamily="34" charset="0"/>
                <a:ea typeface="+mj-ea"/>
                <a:cs typeface="Gisha" panose="020B0502040204020203" pitchFamily="34" charset="-79"/>
              </a:defRPr>
            </a:lvl1pPr>
          </a:lstStyle>
          <a:p>
            <a:r>
              <a:rPr lang="cs-CZ" b="1" dirty="0">
                <a:solidFill>
                  <a:srgbClr val="E4097F"/>
                </a:solidFill>
              </a:rPr>
              <a:t>VLASTNÍ AKTIVITY KORUNY VYSOČINY</a:t>
            </a:r>
          </a:p>
        </p:txBody>
      </p:sp>
    </p:spTree>
    <p:extLst>
      <p:ext uri="{BB962C8B-B14F-4D97-AF65-F5344CB8AC3E}">
        <p14:creationId xmlns:p14="http://schemas.microsoft.com/office/powerpoint/2010/main" val="2282159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F872EB-2D20-410E-BC86-ACE56E6729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t="1095" r="42731" b="-1095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427787"/>
              </p:ext>
            </p:extLst>
          </p:nvPr>
        </p:nvGraphicFramePr>
        <p:xfrm>
          <a:off x="960426" y="2131501"/>
          <a:ext cx="6020619" cy="24474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Jednotný turistický portál všech TIC v regionu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www.korunavysociny.cz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Propojení členských měst a vytvoření společného turistického portálu, který spravuje jak KV, tak i jednotlivé TIC v regionu. </a:t>
                      </a: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Plánované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SEO optimalizace a uživatelská přívětivost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Cíl 2021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Aktualizace ubytovacích a stravovacích zařízení, zvýšení dosahu a pozice v přirozených vyhledávačích. Doplnění nových tipů na výlet s ohledem na udržitelnost cestovního ruchu.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58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F872EB-2D20-410E-BC86-ACE56E6729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r="413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43041"/>
              </p:ext>
            </p:extLst>
          </p:nvPr>
        </p:nvGraphicFramePr>
        <p:xfrm>
          <a:off x="960426" y="2131501"/>
          <a:ext cx="6020619" cy="27317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Zviditelnění prostřednictvím sociálních sítí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Spolupráce s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Influenceři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: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Anshule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Terezcino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dolinskylandscapes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janvalecka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flabgee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matkavkuchyni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913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Vytipovali jsme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influencery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 kteří svým obsahem a postojem zapadají do koncepce aktivit KV. Financování jsme získali od Vysočina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Tourism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, který v roce 2021 podpořilo částkou 200.000,- Kč certifikované DMO v kraji.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Léto – podzim 2021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Propagace na Instagramu prostřednictvím profilu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influencerů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a propůjčení našeho profilu.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612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037423"/>
              </p:ext>
            </p:extLst>
          </p:nvPr>
        </p:nvGraphicFramePr>
        <p:xfrm>
          <a:off x="960426" y="2131501"/>
          <a:ext cx="6020619" cy="329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Interní nabídka školení pro podnikatele v cestovním ruchu v Koruně Vysočiny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Interní školení pro členy i nečleny Koruny Vysočiny za účelem zvyšování kvality služeb, marketingu a jiných dovedností, vedoucím k rozvoji cestovního ruchu.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 letošní rok připravujeme školení: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Facebook pro začátečníky a mírně pokročilé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Kde hledat informace pro turisty (Turistický portál podrobně)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Udržitelný rozvoj cestovního ruchu 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Základy marketingová strategie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Workshop: Dej o sobě vědět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 celý rok 2021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Zodpovědná osoba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ředitel kanceláře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563924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4BF1CCF7-7441-4C6F-9CFA-DC54006D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r="1005"/>
          <a:stretch/>
        </p:blipFill>
        <p:spPr bwMode="auto">
          <a:xfrm>
            <a:off x="7622597" y="20185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571415"/>
              </p:ext>
            </p:extLst>
          </p:nvPr>
        </p:nvGraphicFramePr>
        <p:xfrm>
          <a:off x="960426" y="2131501"/>
          <a:ext cx="6020619" cy="2796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Organizace školení s externími partnery formou optimalizace finančních nákladů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Externí školení pro členy i nečleny Koruny Vysočiny za účelem zvyšování kvality služeb, marketingu a jiných dovedností, vedoucím k rozvoji cestovního ruchu. </a:t>
                      </a: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Trendy na sociálních sítích v roce 2021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Marketingová strategie v cestovním ruchu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Další jsou v jednání dle aktuální poptávce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 celý rok 2021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Vedoucí partner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ředitel kanceláře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CD10B668-6672-4CD6-82D1-3316D9646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137" r="12771" b="-137"/>
          <a:stretch/>
        </p:blipFill>
        <p:spPr bwMode="auto">
          <a:xfrm>
            <a:off x="7622597" y="20185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1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92EDB-72E3-4818-ADD6-32CF3F67E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45538"/>
            <a:ext cx="3932237" cy="546538"/>
          </a:xfrm>
        </p:spPr>
        <p:txBody>
          <a:bodyPr>
            <a:normAutofit/>
          </a:bodyPr>
          <a:lstStyle/>
          <a:p>
            <a:r>
              <a:rPr lang="cs-CZ" sz="1600" b="1" dirty="0">
                <a:solidFill>
                  <a:srgbClr val="E4097F"/>
                </a:solidFill>
              </a:rPr>
              <a:t>PROFIL ORGANIZACE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9DCA9B-8091-45C7-99E0-4BAA057E8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99116"/>
            <a:ext cx="5994766" cy="3063130"/>
          </a:xfrm>
        </p:spPr>
        <p:txBody>
          <a:bodyPr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cs-CZ" sz="1300" dirty="0">
                <a:ea typeface="+mj-ea"/>
                <a:cs typeface="Gisha" panose="020B0502040204020203" pitchFamily="34" charset="-79"/>
              </a:rPr>
              <a:t>Koruna Vysočiny je projektem pro spolupráci všech aktérů cestovního ruchu v regionu Žďárska, Novoměstska, </a:t>
            </a:r>
            <a:r>
              <a:rPr lang="cs-CZ" sz="1300" dirty="0" err="1">
                <a:ea typeface="+mj-ea"/>
                <a:cs typeface="Gisha" panose="020B0502040204020203" pitchFamily="34" charset="-79"/>
              </a:rPr>
              <a:t>Bystřicka</a:t>
            </a:r>
            <a:r>
              <a:rPr lang="cs-CZ" sz="1300" dirty="0">
                <a:ea typeface="+mj-ea"/>
                <a:cs typeface="Gisha" panose="020B0502040204020203" pitchFamily="34" charset="-79"/>
              </a:rPr>
              <a:t> a </a:t>
            </a:r>
            <a:r>
              <a:rPr lang="cs-CZ" sz="1300" dirty="0" err="1">
                <a:ea typeface="+mj-ea"/>
                <a:cs typeface="Gisha" panose="020B0502040204020203" pitchFamily="34" charset="-79"/>
              </a:rPr>
              <a:t>Nedvědicka</a:t>
            </a:r>
            <a:r>
              <a:rPr lang="cs-CZ" sz="1300" dirty="0">
                <a:ea typeface="+mj-ea"/>
                <a:cs typeface="Gisha" panose="020B0502040204020203" pitchFamily="34" charset="-79"/>
              </a:rPr>
              <a:t>, jejímž cílem je vytvoření Turistické destinace Koruna Vysočiny jako turisticky atraktivní oblasti s rostoucím významem pro cestovní ruch. Má za úkol  vytvářet, řídit, koordinovat a rozvíjet atraktivní turistickou nabídku oblasti a následně ji prezentovat na domácím i zahraničním trhu.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cs-CZ" sz="1300" dirty="0">
                <a:ea typeface="+mj-ea"/>
                <a:cs typeface="Gisha" panose="020B0502040204020203" pitchFamily="34" charset="-79"/>
              </a:rPr>
              <a:t>Naším cílem je přilákat a udržet si nové i stávající návštěvníky všech věkových kategorií na celém území destinace.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cs-CZ" sz="1300" dirty="0">
                <a:ea typeface="+mj-ea"/>
                <a:cs typeface="Gisha" panose="020B0502040204020203" pitchFamily="34" charset="-79"/>
              </a:rPr>
              <a:t>Více informací o naší strategii, vizích a misích najdete na webu: </a:t>
            </a:r>
            <a:r>
              <a:rPr lang="cs-CZ" sz="1300" dirty="0">
                <a:ea typeface="+mj-ea"/>
                <a:cs typeface="Gisha" panose="020B0502040204020203" pitchFamily="34" charset="-79"/>
                <a:hlinkClick r:id="rId2"/>
              </a:rPr>
              <a:t>https://www.korunavysociny.cz/destinacni-spolecnost</a:t>
            </a:r>
            <a:endParaRPr lang="cs-CZ" sz="1300" dirty="0">
              <a:ea typeface="+mj-ea"/>
              <a:cs typeface="Gisha" panose="020B0502040204020203" pitchFamily="34" charset="-79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cs-CZ" sz="1300" dirty="0">
              <a:ea typeface="+mj-ea"/>
              <a:cs typeface="Gisha" panose="020B0502040204020203" pitchFamily="34" charset="-79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61ABD9-78B2-44DE-8DA2-A805127B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7374947" y="1837573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17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54048"/>
              </p:ext>
            </p:extLst>
          </p:nvPr>
        </p:nvGraphicFramePr>
        <p:xfrm>
          <a:off x="960426" y="2131501"/>
          <a:ext cx="6020619" cy="29412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Informační servis pro ubytovatele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Infoservis</a:t>
                      </a: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Pravidelné zasílání pozvánek na akce, které zasílá kancelář každý pátek po 12:00 hodině na následující týden.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Jako nový projekt pro letošní rok připravujeme prezentační video, které může být prezentováno na pokojích, recepcích či informačních centrech, jako tip na výlet.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2021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interní informovanost, zlepšování služeb pro turisty a rozšiřování nabídky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CD10B668-6672-4CD6-82D1-3316D964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r="21330"/>
          <a:stretch/>
        </p:blipFill>
        <p:spPr bwMode="auto">
          <a:xfrm>
            <a:off x="7622597" y="20185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00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015473"/>
              </p:ext>
            </p:extLst>
          </p:nvPr>
        </p:nvGraphicFramePr>
        <p:xfrm>
          <a:off x="960426" y="2131501"/>
          <a:ext cx="6020619" cy="35996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Dotazníkové šetření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Dotazník pro návštěvníky turistické oblasti Koruna Vysočiny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 lepší cílení a poznání našich návštěvníků, jsme se rozhodli od letošního roku pravidelně zpracovávat profil návštěvníku. Sloužit nám k tomu budou dva druhy dotazníků. Jeden dlouhý a jeden krátký, který bude umístěný na všech turistických centrech naší oblasti. Delší dotazník bude používán pro terénní šetření a také pro získávání informací od zapojených subjektů v Koruně Vysočiny.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Oba dotazníky jsou k dispozici v papírové i online podobě. Výsledky šetření budou k dispozici všem, kdo se do projektu zapojí a může tak na základě získaných informací lépe cílit na turisty ve svým marketingových kampaních.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Kontinuálně s pravidelným ročním vyhodnocováním.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Zodpovědná osoba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Oľga Königová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1149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CD10B668-6672-4CD6-82D1-3316D964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6583"/>
          <a:stretch/>
        </p:blipFill>
        <p:spPr bwMode="auto">
          <a:xfrm>
            <a:off x="7622597" y="20185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29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9DCA9B-8091-45C7-99E0-4BAA057E8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92076"/>
            <a:ext cx="5994766" cy="3063130"/>
          </a:xfrm>
        </p:spPr>
        <p:txBody>
          <a:bodyPr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endParaRPr lang="cs-CZ" sz="1300" dirty="0">
              <a:ea typeface="+mj-ea"/>
              <a:cs typeface="Gisha" panose="020B0502040204020203" pitchFamily="34" charset="-79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cs-CZ" sz="1300" dirty="0">
              <a:ea typeface="+mj-ea"/>
              <a:cs typeface="Gisha" panose="020B0502040204020203" pitchFamily="34" charset="-79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61ABD9-78B2-44DE-8DA2-A805127B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7374947" y="1837573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754D3A1-1D08-4B81-99D0-98CCEB73024D}"/>
              </a:ext>
            </a:extLst>
          </p:cNvPr>
          <p:cNvSpPr txBox="1">
            <a:spLocks/>
          </p:cNvSpPr>
          <p:nvPr/>
        </p:nvSpPr>
        <p:spPr>
          <a:xfrm>
            <a:off x="687198" y="3429000"/>
            <a:ext cx="5763936" cy="987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Franklin Gothic Book" panose="020B0503020102020204" pitchFamily="34" charset="0"/>
                <a:ea typeface="+mj-ea"/>
                <a:cs typeface="Gisha" panose="020B0502040204020203" pitchFamily="34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E4097F"/>
                </a:solidFill>
              </a:rPr>
              <a:t>KORUNA VYSOČINY JE TU PRO VÁS! </a:t>
            </a:r>
          </a:p>
        </p:txBody>
      </p:sp>
    </p:spTree>
    <p:extLst>
      <p:ext uri="{BB962C8B-B14F-4D97-AF65-F5344CB8AC3E}">
        <p14:creationId xmlns:p14="http://schemas.microsoft.com/office/powerpoint/2010/main" val="3386138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8F0CD-BFB0-4169-825C-25526E21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1034"/>
            <a:ext cx="10515600" cy="661849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solidFill>
                  <a:srgbClr val="356E7A"/>
                </a:solidFill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23277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27B386D-3126-4E21-95ED-70674917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4FC84AA1-06EA-42B9-922A-1372869A4806}"/>
              </a:ext>
            </a:extLst>
          </p:cNvPr>
          <p:cNvSpPr txBox="1">
            <a:spLocks/>
          </p:cNvSpPr>
          <p:nvPr/>
        </p:nvSpPr>
        <p:spPr>
          <a:xfrm>
            <a:off x="787866" y="2521014"/>
            <a:ext cx="5763936" cy="30839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Franklin Gothic Book" panose="020B0503020102020204" pitchFamily="34" charset="0"/>
                <a:ea typeface="+mj-ea"/>
                <a:cs typeface="Gisha" panose="020B0502040204020203" pitchFamily="34" charset="-79"/>
              </a:defRPr>
            </a:lvl1pPr>
          </a:lstStyle>
          <a:p>
            <a:r>
              <a:rPr lang="cs-CZ" b="1" dirty="0">
                <a:solidFill>
                  <a:srgbClr val="E4097F"/>
                </a:solidFill>
              </a:rPr>
              <a:t>PROJEKTY KORUNY VYSOČINY</a:t>
            </a:r>
          </a:p>
          <a:p>
            <a:r>
              <a:rPr lang="cs-CZ" b="1" dirty="0">
                <a:solidFill>
                  <a:srgbClr val="E4097F"/>
                </a:solidFill>
              </a:rPr>
              <a:t>2021</a:t>
            </a:r>
          </a:p>
          <a:p>
            <a:endParaRPr lang="cs-CZ" b="1" dirty="0">
              <a:solidFill>
                <a:srgbClr val="E409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0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043802"/>
              </p:ext>
            </p:extLst>
          </p:nvPr>
        </p:nvGraphicFramePr>
        <p:xfrm>
          <a:off x="801035" y="3211975"/>
          <a:ext cx="6020619" cy="2345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Putování po sochách Michala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Olšiaka</a:t>
                      </a: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Tipy na výlet nejen pro rodiny s dětmi po venkovních sochách místního autora.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byl vytvořen v roce 2020 a je bez časového omezení. Projekt byl podpořen z GP Fond Vysočiny – Marketing.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velkoplošný banner u hradu Pernštejn, placená inzerce FB, soutěže, letáky k dispozici na TIC, zmínka v Toulavé kameře, PR články, webové stránky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627911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55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076455"/>
              </p:ext>
            </p:extLst>
          </p:nvPr>
        </p:nvGraphicFramePr>
        <p:xfrm>
          <a:off x="801035" y="3211975"/>
          <a:ext cx="6020619" cy="2655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 stopách dávných sklářů v srdci CHKO Žďárských vrchů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Tipy na výlet nejen pro aktivní seniory a turisty, zajímající se o historii a tradiční řemesla. Prostřednictvím 4 cyklovýletů přiblížíme historii sklářství a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byl vytvořen v roce 2021 a je bez časového omezení.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 Projekt byl podpořen z GP Fond Vysočiny – Marketing. </a:t>
                      </a: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velkoplošný banner na Zelené hoře, placená inzerce FB, soutěže, letáky k dispozici na TIC, Toulavá kamera, PR články, webové stránky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804184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036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70751"/>
              </p:ext>
            </p:extLst>
          </p:nvPr>
        </p:nvGraphicFramePr>
        <p:xfrm>
          <a:off x="801035" y="3211975"/>
          <a:ext cx="6020619" cy="2345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Instagramová stezka Koruny Vysočiny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Tipy na výlet nejen pro aktivní páry hledající netradiční fotografie pro svoje profily na sociálních sítích. 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byl vytvořen v roce 2020 a je bez časového omezení.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 Projekt byl podpořen z GP Fond Vysočiny – Marketing. </a:t>
                      </a: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Velkoplošný banner ve Vysočina aréna, placená inzerce FB a IG, soutěže, letáky k dispozici na TIC, PR články, webové stránky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122952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4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694618"/>
              </p:ext>
            </p:extLst>
          </p:nvPr>
        </p:nvGraphicFramePr>
        <p:xfrm>
          <a:off x="801035" y="3211975"/>
          <a:ext cx="6020619" cy="2984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Gastro karta Koruny Vysočiny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vytváří ucelenou nabídku doporučených restaurací (s deklarací využívání místních a regionálních produktů. Produkt počítá se zapojením provozů formou sběru razítek a prostřednictvím soutěže motivuje k delšímu pobytu v území. Produkt slouží pro ubytovatele jako doporučení pro jejich hosty, kde se můžou turisté dobře a kvalitně najíst.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byl oceněn v soutěži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ProŽIJTE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DOVOLENOU NA VYSOČINĚ v roce 2021.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placená inzerce FB a IG, letáky k dispozici na TIC, PR články, webové stránky,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Influenceři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, ubytovatelé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122952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2261" r="1547" b="-2261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74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347179"/>
              </p:ext>
            </p:extLst>
          </p:nvPr>
        </p:nvGraphicFramePr>
        <p:xfrm>
          <a:off x="801035" y="3211975"/>
          <a:ext cx="6020619" cy="2984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Santiniho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šifra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v podobě dobrodružné hry pro děti ve věku 6 - 12 let pracuje s fenoménem typickým pro Korunu Vysočiny. Edukační a současně zábavnou formou cílí na dětského návštěvníka. Hra plně v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offline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verzi za pomocí mystických šifer seznamuje děti s památkou UNESCO a jejím stavitelem. Do projektu jsou zapojeny i další stavby slavného architekta.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byl oceněn v soutěži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ProŽIJTE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DOVOLENOU NA VYSOČINĚ v roce 2021.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Placená inzerce FB a IG, letáky k dispozici na TIC, PR články, webové stránky,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Influenceři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, ubytovatelé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122952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13850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93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4">
            <a:extLst>
              <a:ext uri="{FF2B5EF4-FFF2-40B4-BE49-F238E27FC236}">
                <a16:creationId xmlns:a16="http://schemas.microsoft.com/office/drawing/2014/main" id="{2FF6BE17-9077-4461-B30A-120DFB098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82371"/>
              </p:ext>
            </p:extLst>
          </p:nvPr>
        </p:nvGraphicFramePr>
        <p:xfrm>
          <a:off x="801035" y="3211975"/>
          <a:ext cx="6020619" cy="2984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475">
                  <a:extLst>
                    <a:ext uri="{9D8B030D-6E8A-4147-A177-3AD203B41FA5}">
                      <a16:colId xmlns:a16="http://schemas.microsoft.com/office/drawing/2014/main" val="1653702167"/>
                    </a:ext>
                  </a:extLst>
                </a:gridCol>
                <a:gridCol w="4572144">
                  <a:extLst>
                    <a:ext uri="{9D8B030D-6E8A-4147-A177-3AD203B41FA5}">
                      <a16:colId xmlns:a16="http://schemas.microsoft.com/office/drawing/2014/main" val="2163581555"/>
                    </a:ext>
                  </a:extLst>
                </a:gridCol>
              </a:tblGrid>
              <a:tr h="440053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600" b="1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cestovního ruchu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3817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Název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Zpívající studánky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269042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Popis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Produkt se zaměřením na mladé lidi a aktivní seniory nabízí tipy na výlety v přírodě s nosným tématem studánek.  Reaguje na aktuální poptávku ze strany návštěvníků, propaguje méně známá místa a přispívá k prevenci přetížení hojně navštěvovaných lokalit v destinaci. Jeho součástí je poukázat na důležitost ochrany životního prostředí v destinaci.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9800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Doba trvání projektu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Projekt byl oceněn v soutěži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ProŽIJTE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 DOVOLENOU NA VYSOČINĚ v roce 2021.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41294"/>
                  </a:ext>
                </a:extLst>
              </a:tr>
              <a:tr h="440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rgbClr val="E4097F"/>
                          </a:solidFill>
                          <a:latin typeface="Franklin Gothic Book" panose="020B0503020102020204" pitchFamily="34" charset="0"/>
                          <a:ea typeface="+mj-ea"/>
                          <a:cs typeface="Gisha" panose="020B0502040204020203" pitchFamily="34" charset="-79"/>
                        </a:rPr>
                        <a:t>Marketingové aktivity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Placená inzerce FB a IG, soutěže, letáky k dispozici na TIC, PR články, webové stránky, 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Influenceři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+mn-ea"/>
                          <a:cs typeface="Gisha" panose="020B0502040204020203" pitchFamily="34" charset="-79"/>
                        </a:rPr>
                        <a:t>, ubytovatelé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endParaRPr lang="cs-CZ" sz="1200" b="0" kern="12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j-ea"/>
                        <a:cs typeface="Gisha" panose="020B0502040204020203" pitchFamily="34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122952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2CADCCEC-299E-40C0-9116-08D01473E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754" r="-437" b="-754"/>
          <a:stretch/>
        </p:blipFill>
        <p:spPr bwMode="auto">
          <a:xfrm>
            <a:off x="7470197" y="1866148"/>
            <a:ext cx="4451866" cy="4451866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033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iv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10550</TotalTime>
  <Words>1599</Words>
  <Application>Microsoft Office PowerPoint</Application>
  <PresentationFormat>Širokoúhlá obrazovka</PresentationFormat>
  <Paragraphs>189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Franklin Gothic Book</vt:lpstr>
      <vt:lpstr>Motiv Office</vt:lpstr>
      <vt:lpstr>Koruna Vysočiny   2021</vt:lpstr>
      <vt:lpstr>PROFIL ORGANIZACE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Kristýna Krištofová</dc:creator>
  <cp:lastModifiedBy>Oľga Königová</cp:lastModifiedBy>
  <cp:revision>125</cp:revision>
  <cp:lastPrinted>2021-06-22T13:15:48Z</cp:lastPrinted>
  <dcterms:created xsi:type="dcterms:W3CDTF">2021-03-12T13:16:03Z</dcterms:created>
  <dcterms:modified xsi:type="dcterms:W3CDTF">2021-06-28T11:49:04Z</dcterms:modified>
</cp:coreProperties>
</file>